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9"/>
  </p:notesMasterIdLst>
  <p:sldIdLst>
    <p:sldId id="257" r:id="rId3"/>
    <p:sldId id="263" r:id="rId4"/>
    <p:sldId id="264" r:id="rId5"/>
    <p:sldId id="265" r:id="rId6"/>
    <p:sldId id="266" r:id="rId7"/>
    <p:sldId id="258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218E4-1A25-4159-B4B5-B063FE4CF3CC}" type="datetimeFigureOut">
              <a:rPr lang="hu-HU" smtClean="0"/>
              <a:pPr/>
              <a:t>2019.12.18.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BBDAB-9B1F-4CCB-8869-FF20B8476FD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419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50647F-9478-45F1-90B8-0E7D0973FB13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20484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6078FA-3595-4608-8F88-05A073795E67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6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43C3-B611-447E-9E1A-22D4CD7C7DE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0A97-A0B8-4F9C-B2E0-BEA0326A8BC3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0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43C3-B611-447E-9E1A-22D4CD7C7DE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60A97-A0B8-4F9C-B2E0-BEA0326A8BC3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1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01B4-B14D-47D9-8AB1-FFE5312E52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ED6E-775F-4649-8C40-269E7F8710C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634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972-36E7-4D77-979C-E631FF79B6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5D9F-64B6-4BBE-9BC8-4394DE5E4F6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82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CA0-21B9-4AC8-9231-5A81380395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F70F-21D1-4B22-9D78-75BC6B4F8E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34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FA3-5519-417C-A2EE-A41446DFA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2276-9F09-4CB4-AF33-D1D75032003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979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34662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6652-88A8-44D1-99A6-9E93BB8236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452D-3B5F-48A2-84AA-4ED94E57C80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33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1F09-2A8C-4285-9424-26F32E51949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AED3-8C26-4D81-84F6-1011152F7EDA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693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1658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901B4-B14D-47D9-8AB1-FFE5312E52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8ED6E-775F-4649-8C40-269E7F8710C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3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D972-36E7-4D77-979C-E631FF79B694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5D9F-64B6-4BBE-9BC8-4394DE5E4F60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5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F3CA0-21B9-4AC8-9231-5A813803955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0F70F-21D1-4B22-9D78-75BC6B4F8E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68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DFA3-5519-417C-A2EE-A41446DFAABD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2276-9F09-4CB4-AF33-D1D75032003E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4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19946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6652-88A8-44D1-99A6-9E93BB8236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E452D-3B5F-48A2-84AA-4ED94E57C807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11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1F09-2A8C-4285-9424-26F32E51949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FAED3-8C26-4D81-84F6-1011152F7EDA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1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7236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E72147E4-B1C3-411D-A6DB-40CEE1F5773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540764D-589A-41F2-8E23-1CE317390A99}" type="slidenum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0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E72147E4-B1C3-411D-A6DB-40CEE1F5773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2019.12.18.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D540764D-589A-41F2-8E23-1CE317390A99}" type="slidenum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0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000125"/>
            <a:ext cx="9144000" cy="294481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u-HU" sz="2800" dirty="0"/>
              <a:t>Generációs hidak</a:t>
            </a:r>
            <a:r>
              <a:rPr lang="hu-HU" sz="2800" smtClean="0"/>
              <a:t/>
            </a:r>
            <a:br>
              <a:rPr lang="hu-HU" sz="2800" smtClean="0"/>
            </a:br>
            <a:r>
              <a:rPr lang="hu-HU" sz="2800" smtClean="0"/>
              <a:t/>
            </a:r>
            <a:br>
              <a:rPr lang="hu-HU" sz="2800" smtClean="0"/>
            </a:br>
            <a:r>
              <a:rPr lang="hu-HU" sz="2000"/>
              <a:t>Transznacionális együttműködések</a:t>
            </a:r>
            <a:br>
              <a:rPr lang="hu-HU" sz="2000"/>
            </a:br>
            <a:r>
              <a:rPr lang="hu-HU" sz="2000"/>
              <a:t>„Vallás és kultúra a családokért - Nemzetközi kutatás a vallás és nemzeti identitás relációjának feltérképezésére, a közösség fejlesztésére”</a:t>
            </a:r>
            <a:br>
              <a:rPr lang="hu-HU" sz="2000"/>
            </a:br>
            <a:r>
              <a:rPr lang="hu-HU" sz="2000"/>
              <a:t/>
            </a:r>
            <a:br>
              <a:rPr lang="hu-HU" sz="2000"/>
            </a:br>
            <a:r>
              <a:rPr lang="hu-HU" sz="2000"/>
              <a:t>Átányi Református Egyházközség </a:t>
            </a:r>
            <a:br>
              <a:rPr lang="hu-HU" sz="2000"/>
            </a:br>
            <a:r>
              <a:rPr lang="hu-HU" sz="2000"/>
              <a:t>EFOP-5.2.2-17-2017-00037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 2019. szeptember 20.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37589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1580" y="1484784"/>
            <a:ext cx="7560840" cy="576064"/>
          </a:xfrm>
        </p:spPr>
        <p:txBody>
          <a:bodyPr/>
          <a:lstStyle/>
          <a:p>
            <a:pPr algn="ctr"/>
            <a:r>
              <a:rPr lang="hu-HU" sz="2800" dirty="0" smtClean="0">
                <a:solidFill>
                  <a:schemeClr val="tx1"/>
                </a:solidFill>
              </a:rPr>
              <a:t>Generáció</a:t>
            </a:r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827584" y="3212976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Egy  korban élő és kb. azonos korú emberek </a:t>
            </a:r>
            <a:r>
              <a:rPr lang="hu-HU" sz="2400" dirty="0" smtClean="0"/>
              <a:t>összessége</a:t>
            </a:r>
          </a:p>
          <a:p>
            <a:endParaRPr lang="hu-HU" sz="2400" dirty="0" smtClean="0"/>
          </a:p>
          <a:p>
            <a:endParaRPr lang="hu-HU" sz="2400" dirty="0"/>
          </a:p>
          <a:p>
            <a:r>
              <a:rPr lang="hu-HU" sz="2400" dirty="0" smtClean="0"/>
              <a:t>Egymást  </a:t>
            </a:r>
            <a:r>
              <a:rPr lang="hu-HU" sz="2400" dirty="0"/>
              <a:t>felváltó  utódok  életének  </a:t>
            </a:r>
            <a:r>
              <a:rPr lang="hu-HU" sz="2400" dirty="0" smtClean="0"/>
              <a:t>időszaka.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9288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864097"/>
          </a:xfrm>
        </p:spPr>
        <p:txBody>
          <a:bodyPr/>
          <a:lstStyle/>
          <a:p>
            <a:pPr lvl="0" algn="ctr"/>
            <a:r>
              <a:rPr lang="hu-HU" sz="3200" dirty="0">
                <a:solidFill>
                  <a:schemeClr val="tx1"/>
                </a:solidFill>
              </a:rPr>
              <a:t>A generációk típusai</a:t>
            </a:r>
            <a:r>
              <a:rPr lang="hu-HU" sz="2400" dirty="0">
                <a:solidFill>
                  <a:schemeClr val="tx1"/>
                </a:solidFill>
              </a:rPr>
              <a:t/>
            </a:r>
            <a:br>
              <a:rPr lang="hu-HU" sz="2400" dirty="0">
                <a:solidFill>
                  <a:schemeClr val="tx1"/>
                </a:solidFill>
              </a:rPr>
            </a:b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55576" y="2420888"/>
            <a:ext cx="763284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/>
              <a:t>Csendes vagy veterán generáció (születési idejük:1925–1942</a:t>
            </a:r>
            <a:r>
              <a:rPr lang="hu-HU" sz="2000" dirty="0" smtClean="0"/>
              <a:t>)</a:t>
            </a:r>
          </a:p>
          <a:p>
            <a:pPr lvl="0"/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/>
              <a:t>Baby-boomerek (születési idejük:1943–1960</a:t>
            </a:r>
            <a:r>
              <a:rPr lang="hu-HU" sz="2000" dirty="0" smtClean="0"/>
              <a:t>)</a:t>
            </a:r>
          </a:p>
          <a:p>
            <a:endParaRPr lang="hu-HU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/>
              <a:t>X generáció (születési idejük:1961–1981</a:t>
            </a:r>
            <a:r>
              <a:rPr lang="hu-HU" sz="2000" dirty="0" smtClean="0"/>
              <a:t>)</a:t>
            </a:r>
          </a:p>
          <a:p>
            <a:pPr lvl="0"/>
            <a:endParaRPr lang="hu-H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/>
              <a:t>Y generáció (születési idejük:1982–1995</a:t>
            </a:r>
            <a:r>
              <a:rPr lang="hu-HU" sz="2000" dirty="0" smtClean="0"/>
              <a:t>)</a:t>
            </a:r>
          </a:p>
          <a:p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/>
              <a:t>Z generáció (születési idejük:1996–2010</a:t>
            </a:r>
            <a:r>
              <a:rPr lang="hu-HU" sz="2000" dirty="0" smtClean="0"/>
              <a:t>)</a:t>
            </a:r>
          </a:p>
          <a:p>
            <a:endParaRPr lang="hu-H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/>
              <a:t>Alfa generáció (születési idejük:2010–)</a:t>
            </a:r>
          </a:p>
          <a:p>
            <a:pPr lvl="0"/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17116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864097"/>
          </a:xfrm>
        </p:spPr>
        <p:txBody>
          <a:bodyPr/>
          <a:lstStyle/>
          <a:p>
            <a:pPr lvl="0" algn="ctr"/>
            <a:r>
              <a:rPr lang="hu-HU" sz="3200" dirty="0">
                <a:solidFill>
                  <a:schemeClr val="tx1"/>
                </a:solidFill>
              </a:rPr>
              <a:t>A generációk típusai</a:t>
            </a:r>
            <a:r>
              <a:rPr lang="hu-HU" sz="2400" dirty="0">
                <a:solidFill>
                  <a:schemeClr val="tx1"/>
                </a:solidFill>
              </a:rPr>
              <a:t/>
            </a:r>
            <a:br>
              <a:rPr lang="hu-HU" sz="2400" dirty="0">
                <a:solidFill>
                  <a:schemeClr val="tx1"/>
                </a:solidFill>
              </a:rPr>
            </a:b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55576" y="2852936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/>
              <a:t>kommunikációs </a:t>
            </a:r>
            <a:r>
              <a:rPr lang="hu-HU" sz="2000" dirty="0" smtClean="0"/>
              <a:t>gátak</a:t>
            </a:r>
          </a:p>
          <a:p>
            <a:pPr lvl="0"/>
            <a:endParaRPr lang="hu-HU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a </a:t>
            </a:r>
            <a:r>
              <a:rPr lang="hu-HU" sz="2000" dirty="0"/>
              <a:t>közös hang </a:t>
            </a:r>
            <a:r>
              <a:rPr lang="hu-HU" sz="2000" dirty="0" smtClean="0"/>
              <a:t>megtalálásának </a:t>
            </a:r>
            <a:r>
              <a:rPr lang="hu-HU" sz="2000" dirty="0"/>
              <a:t>lehetőségei: </a:t>
            </a:r>
            <a:endParaRPr lang="hu-HU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hu-HU" sz="2000" dirty="0" smtClean="0"/>
          </a:p>
          <a:p>
            <a:pPr lvl="0"/>
            <a:r>
              <a:rPr lang="hu-HU" sz="2000" dirty="0" smtClean="0"/>
              <a:t>	</a:t>
            </a:r>
            <a:r>
              <a:rPr lang="hu-HU" sz="2000" dirty="0"/>
              <a:t>	</a:t>
            </a:r>
            <a:r>
              <a:rPr lang="hu-HU" sz="2000" dirty="0" smtClean="0"/>
              <a:t>		- közösségi összetartozás</a:t>
            </a:r>
          </a:p>
          <a:p>
            <a:pPr lvl="0"/>
            <a:r>
              <a:rPr lang="hu-HU" sz="2000" dirty="0" smtClean="0"/>
              <a:t>				- kompetenciafejlesztés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53572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1484784"/>
            <a:ext cx="7344816" cy="864097"/>
          </a:xfrm>
        </p:spPr>
        <p:txBody>
          <a:bodyPr/>
          <a:lstStyle/>
          <a:p>
            <a:pPr lvl="0"/>
            <a:r>
              <a:rPr lang="hu-HU" sz="3200" dirty="0" smtClean="0">
                <a:solidFill>
                  <a:schemeClr val="tx1"/>
                </a:solidFill>
              </a:rPr>
              <a:t>Ajánlás</a:t>
            </a:r>
            <a:r>
              <a:rPr lang="hu-HU" sz="2400" dirty="0">
                <a:solidFill>
                  <a:schemeClr val="tx1"/>
                </a:solidFill>
              </a:rPr>
              <a:t/>
            </a:r>
            <a:br>
              <a:rPr lang="hu-HU" sz="2400" dirty="0">
                <a:solidFill>
                  <a:schemeClr val="tx1"/>
                </a:solidFill>
              </a:rPr>
            </a:b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755576" y="2852936"/>
            <a:ext cx="763284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/>
              <a:t>https://folyoiratok.ofi.hu/uj-kozneveles/generacioelmeletek</a:t>
            </a:r>
            <a:endParaRPr lang="hu-HU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hu-HU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https</a:t>
            </a:r>
            <a:r>
              <a:rPr lang="hu-HU" sz="2000" dirty="0"/>
              <a:t>://</a:t>
            </a:r>
            <a:r>
              <a:rPr lang="hu-HU" sz="2000" dirty="0" smtClean="0"/>
              <a:t>mersz.hu/mod/object.php?objazonosito=matud_f16546_i1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hu-HU" sz="2000" dirty="0"/>
          </a:p>
          <a:p>
            <a:pPr lvl="0"/>
            <a:endParaRPr lang="hu-HU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402762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4419600" cy="14398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46239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69</Words>
  <PresentationFormat>Diavetítés a képernyőre (4:3 oldalarány)</PresentationFormat>
  <Paragraphs>34</Paragraphs>
  <Slides>6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1_Office-téma</vt:lpstr>
      <vt:lpstr>2_Office-téma</vt:lpstr>
      <vt:lpstr>Generációs hidak  Transznacionális együttműködések „Vallás és kultúra a családokért - Nemzetközi kutatás a vallás és nemzeti identitás relációjának feltérképezésére, a közösség fejlesztésére”  Átányi Református Egyházközség  EFOP-5.2.2-17-2017-00037   2019. szeptember 20.</vt:lpstr>
      <vt:lpstr>Generáció</vt:lpstr>
      <vt:lpstr>A generációk típusai </vt:lpstr>
      <vt:lpstr>A generációk típusai </vt:lpstr>
      <vt:lpstr>Ajánlás </vt:lpstr>
      <vt:lpstr>KÖSZÖNÖM 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2018-04-24T08:55:12Z</dcterms:created>
  <dcterms:modified xsi:type="dcterms:W3CDTF">2019-12-18T15:51:30Z</dcterms:modified>
</cp:coreProperties>
</file>